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0.33155080213903737</c:v>
                </c:pt>
                <c:pt idx="1">
                  <c:v>0.66844919786096257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0.33155080213903737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5.9848708465704004</c:v>
                </c:pt>
                <c:pt idx="1">
                  <c:v>7.1718989322903939</c:v>
                </c:pt>
                <c:pt idx="2">
                  <c:v>5.4854507326088608</c:v>
                </c:pt>
                <c:pt idx="3">
                  <c:v>9.5696749274927608</c:v>
                </c:pt>
                <c:pt idx="4">
                  <c:v>7.2721424680655788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6.5441704220939876</c:v>
                </c:pt>
                <c:pt idx="2">
                  <c:v>4.9198767003185759</c:v>
                </c:pt>
                <c:pt idx="3">
                  <c:v>9.0298554076301869</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29-4169-89AB-13C96CB16E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29-4169-89AB-13C96CB16E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0.46570564387544788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0.20510909551933754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2.1413097447236797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0.20510909551933754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0.31321117935134435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7.2018425944098734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7.4100261100495306</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81-42E4-B9C7-025A9BCD2C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81-42E4-B9C7-025A9BCD2C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EF-41A1-974B-1827D80612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EF-41A1-974B-1827D80612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0.21752480121792672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0.40320258984092305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0.11240986749302095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1.173543006742042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0.11240986749302095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0.40320258984092305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0.17258386198378428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7.2721424680655788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0.41123694692357482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0.46364734357962512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0.12926141291860116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1.3494707409172708</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0.12926141291860116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0.46364734357962512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8.4132977070648707E-2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7.5353820364303177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0.77959866847799919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0.52651296891083543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0.14678787924446279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1.5324445531663802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0.14678787924446279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0.27986280676383135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7.4225538256526953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6.2419242844236491</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8.0520438202005309</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4F-4218-9724-AD3E0A6F3E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4F-4218-9724-AD3E0A6F3E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E7-4151-B689-C06A321311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E7-4151-B689-C06A321311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0.40077177515902207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0.79740941973159796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0.22231178436894528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2.3209033662344485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0.22231178436894528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0.79515702243940201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6.2419242844236491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0.12358554645055309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0.903643881774288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0.251929158121734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2.6301045299828978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0.25192915812173489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0.53975201462488442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6.9694515773845156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8.5026757130834927</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2C-464F-B2DC-9FE4FC1E75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2C-464F-B2DC-9FE4FC1E75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EB-46C9-9F00-AFA7DE3E58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EB-46C9-9F00-AFA7DE3E58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0.33876308100167041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0.12584867506849839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1.3138422438186446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0.12584867506849839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0.30646510470827515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8.5026757130834927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9.0966446212559511</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A8-4421-AD64-CF61E3CBEF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A8-4421-AD64-CF61E3CBEF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DB-4926-AD6F-550CB8D767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DB-4926-AD6F-550CB8D767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78-4D5E-9C2F-0C4A29D28E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78-4D5E-9C2F-0C4A29D28E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0.30727646822658272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0.36874707389857075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0.10280392725585319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1.0732583587843258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0.1028039272558523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0.36874707389857164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8.0464154712460711E-2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9.0966446212559511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9.0028369787108637</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2A-47B9-99BC-EF84114533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2A-47B9-99BC-EF84114533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17-49A6-90D4-6EDC81C5ED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17-49A6-90D4-6EDC81C5ED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1.1821406568018551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0.27750567078365052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7.7366506236131727E-2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0.80769530624269592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7.7366506236131727E-2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0.26189750778635812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9.5696749274927608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0.40760588128476005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0.28572114138332516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7.9656918016141276E-2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0.83160687901594343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7.9656918016141276E-2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0.2689061239888435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9.2917069578675555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0.37157990725797685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0.12908350185972495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1.3476133748014556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0.1276628438563332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8.1471290507722749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8.5388446456786049</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9B-4594-8FFD-7940DE1055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9B-4594-8FFD-7940DE1055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7A-47BC-B54F-9B4BC2C8EC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7A-47BC-B54F-9B4BC2C8EC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B3-43C5-9844-1C657CB8FB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B3-43C5-9844-1C657CB8FB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0.3511856903217998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0.14185230657872872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1.4809178774810894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0.14185230657872872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0.13108978966478801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8.2189644662661525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9.7435242434027458E-2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0.42224364418925653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0.11771837108439964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1.2289630281766728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0.11771837108440053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0.32295361680939649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8.8587248250910555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7.9948323351124104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37-4D32-8319-90AA64F564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37-4D32-8319-90AA64F564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A8-4EB9-91FC-9934B80068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A8-4EB9-91FC-9934B80068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0.43026774785005539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0.65190088171516614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0.18174509186832566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1.8973928742065773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0.18174509186832566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0.65190088171516614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0.52824248929575823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7.1483366779775306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9.8279498333504023E-2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0.21025058249118622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5.8616290454605036E-2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0.61194572396798463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5.8616290454605036E-2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0.21025058249118622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0.39414259533631757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9.1017168561636925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1.5598593801664506E-2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0.32314704108456915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9.0090979037136698E-2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0.94053699001238122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9.0090979037137586E-2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0.32314704108456738</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0.72943549007714203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7.7344434711960099</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7.8486100939354859</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0.22875528298564873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0.37265303008450434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0.10389287863750774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1.0846268561157864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0.10389287863750774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0.37265303008450523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1.6439821307381308E-2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8.9359768137407194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22-45E8-BEC1-D49D8820A4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22-45E8-BEC1-D49D8820A4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81-4D15-B8CE-9E9BF06B61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81-4D15-B8CE-9E9BF06B61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0.26250758887139192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0.13652042340436132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1.4252537765298747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0.13652042340436132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0.48968466479364459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0.42361435383750035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7.7287829766052756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0.56967123868208525</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0.72486843715679594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0.20208790078162941</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2.1097689019532497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0.20208790078162941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0.20812851648805974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7.9684372112656972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0.25607380109000122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0.37962950596676581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0.10583786795367978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1.1049322675630719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0.10583786795367978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0.36276081270421656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9.3474628972990246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8.6998938458360104</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19-4D5E-805C-DFD6EEC4E9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19-4D5E-805C-DFD6EEC4E9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80-42E8-B43C-4A4E5F7181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80-42E8-B43C-4A4E5F7181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0.33963613920100499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0.32211777755755922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8.980402806112231E-2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0.93754126269154892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8.9804028061124086E-2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0.32211777755755833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0.27601536950741767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8.27606121434874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0.31840355582272828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0.24782499942669389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6.9091756970122375E-2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0.72130810243007204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6.9091756970122375E-2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0.24782499942669389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9.369330598665826E-2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8.9145138200577705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0.24035137822422126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0.30100669092569188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8.3918414945744146E-2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0.87609630002073047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8.3918414945744146E-2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0.30100669092569099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0.36875540239274507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9.1805573707164179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0.22017638045919075</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0.24776509590328999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6.9075056315664796E-2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0.72113374997613988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6.9075056315664796E-2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0.24776509590328999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0.13083252756907093</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8.9707643528428669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6.7787121010196572E-2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0.28551306623022921</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7.9598908219137066E-2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0.83100126499722293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7.9598908219137954E-2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0.28551306623022832</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0.16343630547886079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8.6382359960946662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8.9748600433850143</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BC-4A65-86D5-D2A4906D43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BC-4A65-86D5-D2A4906D43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8A-4397-A64D-FD1968AE20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8A-4397-A64D-FD1968AE20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0.28098375664709518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0.10320130203649658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1.0774068948984654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0.10320130203649569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0.37017241621296293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0.11959535789592834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8.9748600433850143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0.31313333740507865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0.39617654031416993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0.11045105741540429</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1.1530933085136725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0.11045105741540517</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0.39617654031417082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0.37405620885034629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8.5192766273314753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1.0649179037124039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0.23757034262196797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6.6232835322171724E-2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0.69146136760509691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6.6232835322171724E-2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0.23757034262196797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0.10822213580838103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9.5269333661869684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3.5515265898368398E-2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0.62116214679274684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0.17317536239090359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1.8079261189991396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0.17317536239090359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0.62116214679274684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0.56216225981832757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7.1718989322903939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0.41937419587018621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0.17977178641644675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1.8767918463354119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0.1797717864164472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0.64482283877739643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1.2326108838621188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5.4854507326088608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0.39612520749755475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0.13142691486339153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1.3720782728010175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0.13142691486339153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0.47141477549568478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0.2027814499848013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8.0114457056598241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0.87817258883248728</c:v>
                </c:pt>
                <c:pt idx="1">
                  <c:v>4.060913705583756E-2</c:v>
                </c:pt>
                <c:pt idx="2">
                  <c:v>2.5380710659898484E-2</c:v>
                </c:pt>
                <c:pt idx="3">
                  <c:v>1.015228426395939E-2</c:v>
                </c:pt>
                <c:pt idx="4">
                  <c:v>1.522842639593909E-2</c:v>
                </c:pt>
                <c:pt idx="5">
                  <c:v>3.0456852791878181E-2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6.4850861056548084</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B7-4068-9D2F-1C58664085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B7-4068-9D2F-1C58664085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F6-4798-8143-40845CBEE2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F6-4798-8143-40845CBEE2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0.69203443890834127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0.30117142201150404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3.1441867517021995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0.30117142201150315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0.17178058890893411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5.2433251228967253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1.2097682712737825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0.34782211029882593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9.697020385027777E-2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1.0123551172934881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9.6970203850275993E-2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0.34782211029882681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0.80083162154969045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9.4722340586463059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0.15650638442632747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0.7289594875986829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0.20322845505798348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2.1216761261558545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0.20322845505798348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0.46060845525616756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7.8051285782087394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0.36579787615242232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0.27531012199912785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2.8741984628478838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0.27531012199912741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0.98750898542212706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0.84702075605067506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6.3144666507307976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9.2138107418792137E-2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0.29425593615062695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3.0719900642471702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0.29425593615062695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0.94714278982631672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3.5902761177914728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7.2701780458327647E-2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0.1244503662023746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1.2992440984093321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0.1244503662023746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0.44639061568650895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0.31618760888955677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8.0941854909255824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9.7054750889696404</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0.65482233502538068</c:v>
                </c:pt>
                <c:pt idx="1">
                  <c:v>0.34517766497461927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1-4EE1-9EAF-009AA9080F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1-4EE1-9EAF-009AA9080F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B9-4239-AD51-5914EB84B9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B9-4239-AD51-5914EB84B9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0.36453212541125346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7.3319017127589703E-2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2.0440793803636836E-2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0.21339897604632796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2.0440793803636836E-2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7.3319017127589703E-2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5.6656008152371484E-2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9.8775226282371786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6.0151306268867444E-3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0.31234265595162736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8.7078797241339601E-2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0.9090902410718229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8.7078797241339601E-2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0.28066684813738085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9.2746672323221517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0.29833932176416056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4.0424291469699725E-2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1.1269990228488069E-2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0.11765709286610715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1.1269990228488069E-2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4.0424291469699725E-2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5.6838376483570485E-2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9.9642354063495855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6.6711446779537953</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D5-43CD-8F4A-C35939FE4B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D5-43CD-8F4A-C35939FE4B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B2-40FD-94FF-D860F80CFE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B2-40FD-94FF-D860F80CFE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0.76520443989590237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0.24493971655165292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2.557135755456847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0.24493971655165314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0.87857347643132577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0.10002099348182369</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3.018607323879785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0.21546440243821063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0.19118703729591768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1.995965439709142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8.0426507972770622E-2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8.9076711512181124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0.6142131979695431</c:v>
                </c:pt>
                <c:pt idx="1">
                  <c:v>0.16751269035533001</c:v>
                </c:pt>
                <c:pt idx="2">
                  <c:v>0.21827411167512689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0.46191268348620618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0.58346892582697496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0.16266677419999187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1.6982179549632477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0.16266677419999098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0.3897945899362778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8.788750226546723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0.65003258980587697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0.304706567926186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3.1810931715611712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0.30470656792618556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1.0929510021618452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2.2708686581097481E-2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4.9156559032278286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0.27965997585088154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0.11934843679752749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1.2459806820609183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0.1193484367975266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0.32009555057228845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7.7575652781318256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0.68761907334955286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0.22891460785382378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2.3898359030147507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0.22891460785382467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0.3770857243454584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6.6386181847184993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2.2110029275163257E-2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0.37772811873238332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0.10530777540850433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1.0993981768894523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0.10530777540850522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0.37772811873238332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0.45994242157293819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8.6343004029019905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8.8050149005778238</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4B-4CA9-9285-E24594F865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4B-4CA9-9285-E24594F865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C1-4479-9015-9A530E54F4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C1-4479-9015-9A530E54F4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0.18758822220450888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0.32934792593637496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9.1819739372744458E-2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0.95858500169881822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9.181973937274357E-2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0.32934792593637496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0.3077457441033804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8.6721831750294207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0.24019679225437152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0.26010151363797895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7.251435734655054E-2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0.75703956289888197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7.251435734655054E-2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0.15266986327737797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9.2006016187006434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0.44162436548223349</c:v>
                </c:pt>
                <c:pt idx="1">
                  <c:v>0.54314720812182726</c:v>
                </c:pt>
                <c:pt idx="2">
                  <c:v>5.076142131979695E-3</c:v>
                </c:pt>
                <c:pt idx="3">
                  <c:v>1.015228426395939E-2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0.18930851881743216</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0.39437436964956429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0.10994862570808728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1.1478479930477192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0.10994862570808728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0.39437436964956518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0.18539313688323134</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8.5422599080034107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8.6664606923647227</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DA-4D92-9E1F-C43ACA8BF7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DA-4D92-9E1F-C43ACA8BF7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52-4822-AAD4-4E5DBFBB1B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52-4822-AAD4-4E5DBFBB1B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7.1878802675893638E-2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0.3277460845433513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9.1373157968578589E-2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0.95392275544331984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9.1373157968579477E-2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0.3277460845433513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0.26255767570142652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8.4565010686197404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0.24580677873820456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0.21090141654460304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5.8797738122720489E-2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0.6138400117805709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5.8797738122720489E-2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0.21090141654460304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0.11227541883616432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9.2383523682110749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0.20497580533929671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7.9582363646260035E-2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0.83082854201272838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7.9582363646260035E-2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0.28545372255532975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0.1754317949187314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8.7101065064686694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1.6584654810742769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0.41930239445864181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0.1168983726498336</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1.2204023613074249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0.1168983726498336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0.41930239445864181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0.13534438407223348</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8.2608828261594027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8.4431311506976332</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23-4AEF-A46A-30C736746A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23-4AEF-A46A-30C736746A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3</c:v>
                </c:pt>
                <c:pt idx="2">
                  <c:v>3</c:v>
                </c:pt>
                <c:pt idx="3">
                  <c:v>69</c:v>
                </c:pt>
                <c:pt idx="4">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80-4ACC-8350-89DB224438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80-4ACC-8350-89DB224438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5.1792435853177388E-2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0.37076824894069382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0.1033674157462281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1.0791410983694574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0.10336741574622721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0.20398386041992111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8.6318390775088325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0.33443571422456664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0.4210991065052081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0.11739928253525278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1.2256317891695074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0.117399282535251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0.42109910650520987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0.16505455083899889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7.8441587469427922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0.54386807342914523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0.41132906263501035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0.11467546735022793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1.1971955465750383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0.11467546735022793</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0.41132906263501035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1.5153758319732091E-2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8.5541321195313653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0.44488077309438179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0.41550261434807201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0.11583902236416321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1.2093428952021217</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0.11583902236416144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0.30568201884466895</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8.2290817981961339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0.22752299246013141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0.31495454202980344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8.7806971552101487E-2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0.91669227716653268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8.7806971552101487E-2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0.31495454202980255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9.0920337278024732E-2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8.864535908230712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0.60310598579131192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0.41860487060518459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0.11670390821454468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1.2183721802994532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0.11670390821454468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0.41860487060518459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0.17350502515354371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8.5350392537759614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7.3193659894856991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9A-4148-9917-541B69D31B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9A-4148-9917-541B69D31B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5.2433251228967253</c:v>
                </c:pt>
                <c:pt idx="1">
                  <c:v>4.9156559032278286</c:v>
                </c:pt>
                <c:pt idx="2">
                  <c:v>7.9684372112656972</c:v>
                </c:pt>
                <c:pt idx="3">
                  <c:v>6.2419242844236491</c:v>
                </c:pt>
                <c:pt idx="4">
                  <c:v>3.018607323879785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6.9389663609804657</c:v>
                </c:pt>
                <c:pt idx="1">
                  <c:v>5.6332485655474924</c:v>
                </c:pt>
                <c:pt idx="2">
                  <c:v>8.3012573380009087</c:v>
                </c:pt>
                <c:pt idx="3">
                  <c:v>6.4598193756752407</c:v>
                </c:pt>
                <c:pt idx="4">
                  <c:v>3.2042575743585351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6F-4D4D-B7A8-B71EB1EE84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6F-4D4D-B7A8-B71EB1EE84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0.51564677312793439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0.3798455575038675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0.10589810150690848</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1.1055610972800665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0.10589810150690937</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0.37984555750386662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0.3641163258152762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8.2307732833513008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0.28601545468869283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0.2718408405130841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7.578719390994948E-2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0.79120751048963101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7.578719390994948E-2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0.16579066613722482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9.0913736817128541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0.76161779934476659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0.63914816092432503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0.17818972865788574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1.8602753886593462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0.17818972865788574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0.57295454583427841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6.7042068699882149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0.14342180606619381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0.87738704464761641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0.2446089482407432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2.5536825814003556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0.2446089482407432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0.87738704464761685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0.10424299760967237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5.2511101228904256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8.5377139806276574</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B3-4BFD-884E-E4EC894EA3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B3-4BFD-884E-E4EC894EA3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21-42E9-9928-0C72878AE8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21-42E9-9928-0C72878AE8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6.996882610673083E-2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0.2117164408677894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5.9024960810473814E-2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0.61621218427871227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5.9024960810473814E-2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0.2029398492703951</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9.3944051761020173</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0.267995198987526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0.11696773978490249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1.2211265443179862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0.11696773978490249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0.4195512072108798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0.55471795248706535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7.7512536711969373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9.4722340586463059</c:v>
                </c:pt>
                <c:pt idx="1">
                  <c:v>6.3144666507307976</c:v>
                </c:pt>
                <c:pt idx="2">
                  <c:v>7.2018425944098734</c:v>
                </c:pt>
                <c:pt idx="3">
                  <c:v>9.0966446212559511</c:v>
                </c:pt>
                <c:pt idx="4">
                  <c:v>8.9748600433850143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7.7204325643007676</c:v>
                </c:pt>
                <c:pt idx="1">
                  <c:v>5.0366359906505567</c:v>
                </c:pt>
                <c:pt idx="2">
                  <c:v>6.1263293792393192</c:v>
                </c:pt>
                <c:pt idx="3">
                  <c:v>8.3093872068280668</c:v>
                </c:pt>
                <c:pt idx="4">
                  <c:v>8.4772058054431803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0.43071372175087053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0.36785426762757378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0.10255501954258861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1.070659797708327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0.10255501954258683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0.36785426762757467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0.10745200220422113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8.1836561409334205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0.2921207434647588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9.9053976664383647E-2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1.0341094086931015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9.9053976664384535E-2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0.35529638826059262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0.2131837083437329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8.4712857026477142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0.28949524322758879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0.12608873207678695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1.3163484047952556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0.12608873207678606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0.45226726493806346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5.0550997356589633E-2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8.0865797714047698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0.30340360370245634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0.24275563067567774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6.7678454863605353E-2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0.7065534297264584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6.7678454863605353E-2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0.2413190350991492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9.379874708395489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0.1683023043075913</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0.31248740811551112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8.7119153062387156E-2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0.90951155009591034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8.7119153062387156E-2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0.31248740811551023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0.14869919026658351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8.4969426937132528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8.1748737916898779</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83-4183-8AFB-28F9CB16A2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83-4183-8AFB-28F9CB16A2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2D-41B4-AAF3-3E02ECB0EF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2D-41B4-AAF3-3E02ECB0EF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5.1866924269869941E-2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0.2169776992844934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6.0491760321115251E-2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0.6315253622620709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6.0491760321115251E-2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0.19958142438908943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9.5926780874951607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6.9531847541473013E-3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0.3126765595098604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8.7171887056937791E-2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0.91006208548841272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8.7171887056937791E-2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6.443348814026173E-2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9.2058091981146575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6.7042068699882149</c:v>
                </c:pt>
                <c:pt idx="1">
                  <c:v>5.2511101228904256</c:v>
                </c:pt>
                <c:pt idx="2">
                  <c:v>7.1483366779775306</c:v>
                </c:pt>
                <c:pt idx="3">
                  <c:v>6.0736489450162567</c:v>
                </c:pt>
                <c:pt idx="4">
                  <c:v>7.7344434711960099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5.6787379006199714</c:v>
                </c:pt>
                <c:pt idx="2">
                  <c:v>7.4783958079714701</c:v>
                </c:pt>
                <c:pt idx="3">
                  <c:v>6.3305318077747614</c:v>
                </c:pt>
                <c:pt idx="4">
                  <c:v>7.9115582759091447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0.64434497256028278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0.37951591804259799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3.962092132114901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0.37951591804259799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0.54799060160188517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5.7261340894598174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0.47172521451010141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0.15962033727563085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1.6664135873592443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0.10649946748193351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9.0923698417114736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0.54705275398547926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0.16288239525140469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1.70046900803034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0.16288239525140469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0.3648055252654494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8.7807568301374506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6.029259895793329</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9D-4C1C-8738-06D83B521C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9D-4C1C-8738-06D83B521C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CF-4B30-819B-289E1CC783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CF-4B30-819B-289E1CC783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0.21016143871730675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0.26166473600409601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2.7317425764928944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0.26166473600409557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0.93856439456654872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0.20696261171801922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5.9848708465704004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0.40249024913137355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0.61589849925497564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0.1717078968111716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1.7926059873493294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0.1717078968111716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0.61589849925497475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8.358167280391271E-2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6.0736489450162567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CE-4533-A6EF-FA7B0753D7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CE-4533-A6EF-FA7B0753D7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1779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RTX | University Hospitals Of Morecambe Bay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2052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RTX | University Hospitals Of Morecambe Bay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1491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RTX | University Hospitals Of Morecambe Bay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Of Morecambe Bay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80640031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97879744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2360091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783286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Morecambe Bay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the hospital environment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06968588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33486442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66582753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2810204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Morecambe Bay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understanding next steps in their child / young person's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810576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33101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648AD8E-9570-4BC6-A1A6-6DCF8AF11C85}"/>
              </a:ext>
            </a:extLst>
          </p:cNvPr>
          <p:cNvGraphicFramePr/>
          <p:nvPr>
            <p:extLst>
              <p:ext uri="{D42A27DB-BD31-4B8C-83A1-F6EECF244321}">
                <p14:modId xmlns:p14="http://schemas.microsoft.com/office/powerpoint/2010/main" val="22688761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2962B78-30BE-F869-B713-DEBE298F9F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66450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15337748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4052501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568060224"/>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1739836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240423281"/>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36735415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902050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0146268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57495605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1552878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67624E4-2D76-2D82-81AC-3E658DC62319}"/>
              </a:ext>
            </a:extLst>
          </p:cNvPr>
          <p:cNvGraphicFramePr/>
          <p:nvPr>
            <p:extLst>
              <p:ext uri="{D42A27DB-BD31-4B8C-83A1-F6EECF244321}">
                <p14:modId xmlns:p14="http://schemas.microsoft.com/office/powerpoint/2010/main" val="7140865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2A54637-164F-9DD2-0C25-86EEC274CB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23082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540063504"/>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09996378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65217724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2778275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39709752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8782491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88768391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0918233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662609291"/>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13376781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1973894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5FE63E4-351E-3F43-C49D-3BD9370F2ABA}"/>
              </a:ext>
            </a:extLst>
          </p:cNvPr>
          <p:cNvGraphicFramePr/>
          <p:nvPr>
            <p:extLst>
              <p:ext uri="{D42A27DB-BD31-4B8C-83A1-F6EECF244321}">
                <p14:modId xmlns:p14="http://schemas.microsoft.com/office/powerpoint/2010/main" val="27697151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8591111-B5E3-E74A-9B65-4F860731D9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14226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99317974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02082205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63600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180694873"/>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9944342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7944280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FAD6C8B-0AA6-FF70-1859-CCFCA61F3C6A}"/>
              </a:ext>
            </a:extLst>
          </p:cNvPr>
          <p:cNvGraphicFramePr/>
          <p:nvPr>
            <p:extLst>
              <p:ext uri="{D42A27DB-BD31-4B8C-83A1-F6EECF244321}">
                <p14:modId xmlns:p14="http://schemas.microsoft.com/office/powerpoint/2010/main" val="33442887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F5FF62D-E075-A507-2457-43A6FC5890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41548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61224863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65879752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54881261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7171497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2846360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108258325"/>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8037860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67026938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1391401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2844066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427666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0020774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B87DF12-7B9B-E5DE-9903-ECE0A136DD2F}"/>
              </a:ext>
            </a:extLst>
          </p:cNvPr>
          <p:cNvGraphicFramePr/>
          <p:nvPr>
            <p:extLst>
              <p:ext uri="{D42A27DB-BD31-4B8C-83A1-F6EECF244321}">
                <p14:modId xmlns:p14="http://schemas.microsoft.com/office/powerpoint/2010/main" val="14795006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E95CC82-1366-0A08-865E-CB3AC0F54E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21503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844979105"/>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6582900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727534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23327235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602955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9781985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C07DA12-1575-AA47-79E7-4C34060928EA}"/>
              </a:ext>
            </a:extLst>
          </p:cNvPr>
          <p:cNvGraphicFramePr/>
          <p:nvPr>
            <p:extLst>
              <p:ext uri="{D42A27DB-BD31-4B8C-83A1-F6EECF244321}">
                <p14:modId xmlns:p14="http://schemas.microsoft.com/office/powerpoint/2010/main" val="42101214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2C29F64-F097-4D57-6675-3DD72F10C3D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25313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424681622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345352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05103858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60644683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38196431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4638147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4696893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D88FEE5-FB31-43F8-8BB9-05E975DDEEAF}"/>
              </a:ext>
            </a:extLst>
          </p:cNvPr>
          <p:cNvGraphicFramePr/>
          <p:nvPr>
            <p:extLst>
              <p:ext uri="{D42A27DB-BD31-4B8C-83A1-F6EECF244321}">
                <p14:modId xmlns:p14="http://schemas.microsoft.com/office/powerpoint/2010/main" val="1798211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97DF126-093A-1FDA-63A1-0942FBD87C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277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18902882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786418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82344334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19267586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28716897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24354517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2820984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97318689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40562449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107125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483311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3435166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74E61AA-F4E0-A668-A24F-3ED42447738F}"/>
              </a:ext>
            </a:extLst>
          </p:cNvPr>
          <p:cNvGraphicFramePr/>
          <p:nvPr>
            <p:extLst>
              <p:ext uri="{D42A27DB-BD31-4B8C-83A1-F6EECF244321}">
                <p14:modId xmlns:p14="http://schemas.microsoft.com/office/powerpoint/2010/main" val="10969481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3093479-D7AD-E515-9F47-6ABD5E5865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82982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24309157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38407665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7931114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38665733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274999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5262795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9016592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9A56739-9A98-6EE5-A8F6-A1B7B46C8066}"/>
              </a:ext>
            </a:extLst>
          </p:cNvPr>
          <p:cNvGraphicFramePr/>
          <p:nvPr>
            <p:extLst>
              <p:ext uri="{D42A27DB-BD31-4B8C-83A1-F6EECF244321}">
                <p14:modId xmlns:p14="http://schemas.microsoft.com/office/powerpoint/2010/main" val="21882060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AA123C2-4804-9675-1199-D3302C3840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74307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69153603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93871074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62740785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746369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859142603"/>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01639481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1366647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60656279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225360044"/>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8900493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7769908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0F28421-772C-4F22-FF13-076F24D39429}"/>
              </a:ext>
            </a:extLst>
          </p:cNvPr>
          <p:cNvGraphicFramePr/>
          <p:nvPr>
            <p:extLst>
              <p:ext uri="{D42A27DB-BD31-4B8C-83A1-F6EECF244321}">
                <p14:modId xmlns:p14="http://schemas.microsoft.com/office/powerpoint/2010/main" val="25396099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4A75838-0EC0-C7C2-1052-F0186586D2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56817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13857673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08654541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503077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3881891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71155466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39833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57226920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310484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1365715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14FDAA1-A4DB-63AD-1E64-940EEBFF5ABF}"/>
              </a:ext>
            </a:extLst>
          </p:cNvPr>
          <p:cNvGraphicFramePr/>
          <p:nvPr>
            <p:extLst>
              <p:ext uri="{D42A27DB-BD31-4B8C-83A1-F6EECF244321}">
                <p14:modId xmlns:p14="http://schemas.microsoft.com/office/powerpoint/2010/main" val="21404930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035934D-D468-658B-405C-1A50B60F87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50151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7767009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885101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2025667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1116779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8654474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0C42248-DEDE-9C30-0FBB-2F4AE5779E1A}"/>
              </a:ext>
            </a:extLst>
          </p:cNvPr>
          <p:cNvGraphicFramePr/>
          <p:nvPr>
            <p:extLst>
              <p:ext uri="{D42A27DB-BD31-4B8C-83A1-F6EECF244321}">
                <p14:modId xmlns:p14="http://schemas.microsoft.com/office/powerpoint/2010/main" val="31652725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304C25D-E271-5876-2FB0-EDA0EFDEDF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08830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18559430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997481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7545024"/>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665099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7173266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ED5C757-5A94-FB4F-1E03-7A38C337C737}"/>
              </a:ext>
            </a:extLst>
          </p:cNvPr>
          <p:cNvGraphicFramePr/>
          <p:nvPr>
            <p:extLst>
              <p:ext uri="{D42A27DB-BD31-4B8C-83A1-F6EECF244321}">
                <p14:modId xmlns:p14="http://schemas.microsoft.com/office/powerpoint/2010/main" val="12676600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CF7E2B-F3D5-7547-EE77-2755FF3FCF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12290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3541120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8484087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27541554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97542988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2221872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6160906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D0A9BC-9619-2AF7-B76F-BF13948927D5}"/>
              </a:ext>
            </a:extLst>
          </p:cNvPr>
          <p:cNvGraphicFramePr/>
          <p:nvPr>
            <p:extLst>
              <p:ext uri="{D42A27DB-BD31-4B8C-83A1-F6EECF244321}">
                <p14:modId xmlns:p14="http://schemas.microsoft.com/office/powerpoint/2010/main" val="39185870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2B6E9BD-C3E1-CD86-8E78-E12446C6E6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56293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055415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8179648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1296834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7171926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679308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5424027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DD74813-4A4E-B553-5883-B5B404783396}"/>
              </a:ext>
            </a:extLst>
          </p:cNvPr>
          <p:cNvGraphicFramePr/>
          <p:nvPr>
            <p:extLst>
              <p:ext uri="{D42A27DB-BD31-4B8C-83A1-F6EECF244321}">
                <p14:modId xmlns:p14="http://schemas.microsoft.com/office/powerpoint/2010/main" val="8293174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78C00E-6F6A-77AB-3556-C54721EAE9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44574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078036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8658178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7368011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5544056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49C7D9-79D5-7976-6861-46F02EFE979A}"/>
              </a:ext>
            </a:extLst>
          </p:cNvPr>
          <p:cNvGraphicFramePr/>
          <p:nvPr>
            <p:extLst>
              <p:ext uri="{D42A27DB-BD31-4B8C-83A1-F6EECF244321}">
                <p14:modId xmlns:p14="http://schemas.microsoft.com/office/powerpoint/2010/main" val="25644792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97789A-D979-054D-4175-241718FE47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61065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8935662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3415370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114884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0383897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4647F36-0B55-6F8F-B624-8D141AA2DEB9}"/>
              </a:ext>
            </a:extLst>
          </p:cNvPr>
          <p:cNvGraphicFramePr/>
          <p:nvPr>
            <p:extLst>
              <p:ext uri="{D42A27DB-BD31-4B8C-83A1-F6EECF244321}">
                <p14:modId xmlns:p14="http://schemas.microsoft.com/office/powerpoint/2010/main" val="737850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51ECF9-1A30-652E-6238-DA50AC834B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36884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020603136"/>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2014361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57537624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92518442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621982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24984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05541EE-892C-3D11-0706-B6DB762DA6A6}"/>
              </a:ext>
            </a:extLst>
          </p:cNvPr>
          <p:cNvGraphicFramePr/>
          <p:nvPr>
            <p:extLst>
              <p:ext uri="{D42A27DB-BD31-4B8C-83A1-F6EECF244321}">
                <p14:modId xmlns:p14="http://schemas.microsoft.com/office/powerpoint/2010/main" val="2323685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B5E63DA-3237-35F4-5066-E0054625AE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05799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4703180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514799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54473795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629316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2575928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FDA8C46-82EF-593B-DDDD-67D71E0882BB}"/>
              </a:ext>
            </a:extLst>
          </p:cNvPr>
          <p:cNvGraphicFramePr/>
          <p:nvPr>
            <p:extLst>
              <p:ext uri="{D42A27DB-BD31-4B8C-83A1-F6EECF244321}">
                <p14:modId xmlns:p14="http://schemas.microsoft.com/office/powerpoint/2010/main" val="17857076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EDA24F-88B6-3BEC-417E-9639773106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42228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5721552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351028510"/>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09449390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1950450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6426258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0520014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7E4E96-ECEC-AC40-A902-2A50376BAD97}"/>
              </a:ext>
            </a:extLst>
          </p:cNvPr>
          <p:cNvGraphicFramePr/>
          <p:nvPr>
            <p:extLst>
              <p:ext uri="{D42A27DB-BD31-4B8C-83A1-F6EECF244321}">
                <p14:modId xmlns:p14="http://schemas.microsoft.com/office/powerpoint/2010/main" val="29633276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71DA59D-4608-F09B-8E89-E73C9E0FDE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14543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55446186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23406772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68389495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65530033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4763427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4553535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3630862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098585A-BF98-D954-2328-76A4367C0BF0}"/>
              </a:ext>
            </a:extLst>
          </p:cNvPr>
          <p:cNvGraphicFramePr/>
          <p:nvPr>
            <p:extLst>
              <p:ext uri="{D42A27DB-BD31-4B8C-83A1-F6EECF244321}">
                <p14:modId xmlns:p14="http://schemas.microsoft.com/office/powerpoint/2010/main" val="41099001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D6865AC-94EC-66C1-AFFD-75ED58FB1A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05584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26688409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70613282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2208398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9836470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298185727"/>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28089613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4135816650"/>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22694462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8198718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14955200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7321894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4568383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C5DF638-1FC1-0012-424F-737816970E6A}"/>
              </a:ext>
            </a:extLst>
          </p:cNvPr>
          <p:cNvGraphicFramePr/>
          <p:nvPr>
            <p:extLst>
              <p:ext uri="{D42A27DB-BD31-4B8C-83A1-F6EECF244321}">
                <p14:modId xmlns:p14="http://schemas.microsoft.com/office/powerpoint/2010/main" val="17194629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14BFAD-62DC-BD24-178B-67BFF9C050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74728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413418661"/>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7523521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11596979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26170572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98602996"/>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2197317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275201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5269848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53968400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11815</Words>
  <Application>Microsoft Office PowerPoint</Application>
  <PresentationFormat>Widescreen</PresentationFormat>
  <Paragraphs>1596</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Of Morecambe Bay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